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4"/>
  </p:notesMasterIdLst>
  <p:sldIdLst>
    <p:sldId id="278" r:id="rId3"/>
    <p:sldId id="297" r:id="rId4"/>
    <p:sldId id="285" r:id="rId5"/>
    <p:sldId id="286" r:id="rId6"/>
    <p:sldId id="287" r:id="rId7"/>
    <p:sldId id="288" r:id="rId8"/>
    <p:sldId id="281" r:id="rId9"/>
    <p:sldId id="291" r:id="rId10"/>
    <p:sldId id="282" r:id="rId11"/>
    <p:sldId id="289" r:id="rId12"/>
    <p:sldId id="290" r:id="rId13"/>
    <p:sldId id="292" r:id="rId14"/>
    <p:sldId id="293" r:id="rId15"/>
    <p:sldId id="294" r:id="rId16"/>
    <p:sldId id="295" r:id="rId17"/>
    <p:sldId id="296" r:id="rId18"/>
    <p:sldId id="299" r:id="rId19"/>
    <p:sldId id="300" r:id="rId20"/>
    <p:sldId id="301" r:id="rId21"/>
    <p:sldId id="298"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8/2/2016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8/2/2016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8/2/2016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8/2/2016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8/2/2016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8/2/2016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8/2/2016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8/2/2016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(15)</a:t>
            </a:r>
          </a:p>
          <a:p>
            <a:pPr algn="r"/>
            <a:r>
              <a:rPr lang="en-US" sz="2000" dirty="0">
                <a:solidFill>
                  <a:schemeClr val="tx1"/>
                </a:solidFill>
              </a:rPr>
              <a:t>Team 13</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Text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pic>
        <p:nvPicPr>
          <p:cNvPr id="6" name="Picture 5"/>
          <p:cNvPicPr>
            <a:picLocks noChangeAspect="1"/>
          </p:cNvPicPr>
          <p:nvPr/>
        </p:nvPicPr>
        <p:blipFill>
          <a:blip r:embed="rId3"/>
          <a:stretch>
            <a:fillRect/>
          </a:stretch>
        </p:blipFill>
        <p:spPr>
          <a:xfrm>
            <a:off x="209744" y="3859019"/>
            <a:ext cx="9620250" cy="2276475"/>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201243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Tree>
    <p:extLst>
      <p:ext uri="{BB962C8B-B14F-4D97-AF65-F5344CB8AC3E}">
        <p14:creationId xmlns:p14="http://schemas.microsoft.com/office/powerpoint/2010/main" val="316837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pic>
        <p:nvPicPr>
          <p:cNvPr id="7" name="Picture 6"/>
          <p:cNvPicPr>
            <a:picLocks noChangeAspect="1"/>
          </p:cNvPicPr>
          <p:nvPr/>
        </p:nvPicPr>
        <p:blipFill>
          <a:blip r:embed="rId2"/>
          <a:stretch>
            <a:fillRect/>
          </a:stretch>
        </p:blipFill>
        <p:spPr>
          <a:xfrm>
            <a:off x="110509" y="2445398"/>
            <a:ext cx="11572875" cy="2209800"/>
          </a:xfrm>
          <a:prstGeom prst="rect">
            <a:avLst/>
          </a:prstGeom>
        </p:spPr>
      </p:pic>
    </p:spTree>
    <p:extLst>
      <p:ext uri="{BB962C8B-B14F-4D97-AF65-F5344CB8AC3E}">
        <p14:creationId xmlns:p14="http://schemas.microsoft.com/office/powerpoint/2010/main" val="40573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Different Approaches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17</a:t>
            </a:fld>
            <a:endParaRPr lang="en-US"/>
          </a:p>
        </p:txBody>
      </p:sp>
      <p:pic>
        <p:nvPicPr>
          <p:cNvPr id="5" name="Picture 4"/>
          <p:cNvPicPr>
            <a:picLocks noChangeAspect="1"/>
          </p:cNvPicPr>
          <p:nvPr/>
        </p:nvPicPr>
        <p:blipFill>
          <a:blip r:embed="rId2"/>
          <a:stretch>
            <a:fillRect/>
          </a:stretch>
        </p:blipFill>
        <p:spPr>
          <a:xfrm>
            <a:off x="600075" y="2536274"/>
            <a:ext cx="7943850" cy="2905125"/>
          </a:xfrm>
          <a:prstGeom prst="rect">
            <a:avLst/>
          </a:prstGeom>
        </p:spPr>
      </p:pic>
    </p:spTree>
    <p:extLst>
      <p:ext uri="{BB962C8B-B14F-4D97-AF65-F5344CB8AC3E}">
        <p14:creationId xmlns:p14="http://schemas.microsoft.com/office/powerpoint/2010/main" val="36457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Number of Classes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18</a:t>
            </a:fld>
            <a:endParaRPr lang="en-US"/>
          </a:p>
        </p:txBody>
      </p:sp>
      <p:pic>
        <p:nvPicPr>
          <p:cNvPr id="5" name="Picture 4"/>
          <p:cNvPicPr>
            <a:picLocks noChangeAspect="1"/>
          </p:cNvPicPr>
          <p:nvPr/>
        </p:nvPicPr>
        <p:blipFill>
          <a:blip r:embed="rId2"/>
          <a:stretch>
            <a:fillRect/>
          </a:stretch>
        </p:blipFill>
        <p:spPr>
          <a:xfrm>
            <a:off x="681037" y="2328668"/>
            <a:ext cx="7781925" cy="2219325"/>
          </a:xfrm>
          <a:prstGeom prst="rect">
            <a:avLst/>
          </a:prstGeom>
        </p:spPr>
      </p:pic>
    </p:spTree>
    <p:extLst>
      <p:ext uri="{BB962C8B-B14F-4D97-AF65-F5344CB8AC3E}">
        <p14:creationId xmlns:p14="http://schemas.microsoft.com/office/powerpoint/2010/main" val="360248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Different Classifiers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19</a:t>
            </a:fld>
            <a:endParaRPr lang="en-US"/>
          </a:p>
        </p:txBody>
      </p:sp>
      <p:pic>
        <p:nvPicPr>
          <p:cNvPr id="5" name="Picture 4"/>
          <p:cNvPicPr>
            <a:picLocks noChangeAspect="1"/>
          </p:cNvPicPr>
          <p:nvPr/>
        </p:nvPicPr>
        <p:blipFill>
          <a:blip r:embed="rId2"/>
          <a:stretch>
            <a:fillRect/>
          </a:stretch>
        </p:blipFill>
        <p:spPr>
          <a:xfrm>
            <a:off x="276225" y="2295525"/>
            <a:ext cx="8591550" cy="2266950"/>
          </a:xfrm>
          <a:prstGeom prst="rect">
            <a:avLst/>
          </a:prstGeom>
        </p:spPr>
      </p:pic>
    </p:spTree>
    <p:extLst>
      <p:ext uri="{BB962C8B-B14F-4D97-AF65-F5344CB8AC3E}">
        <p14:creationId xmlns:p14="http://schemas.microsoft.com/office/powerpoint/2010/main" val="277366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 In the era of big data, it is essential to explore the</a:t>
            </a:r>
          </a:p>
          <a:p>
            <a:pPr marL="0" indent="0">
              <a:buNone/>
            </a:pPr>
            <a:r>
              <a:rPr lang="en-US" dirty="0"/>
              <a:t>opportunities in discovering knowledge from big data.</a:t>
            </a:r>
          </a:p>
          <a:p>
            <a:pPr marL="0" indent="0">
              <a:buNone/>
            </a:pPr>
            <a:r>
              <a:rPr lang="en-US" dirty="0"/>
              <a:t>• However, traditional machine learning approaches are</a:t>
            </a:r>
          </a:p>
          <a:p>
            <a:pPr marL="0" indent="0">
              <a:buNone/>
            </a:pPr>
            <a:r>
              <a:rPr lang="en-US" dirty="0"/>
              <a:t>not well fit to analyze the full value of big data.</a:t>
            </a:r>
          </a:p>
          <a:p>
            <a:pPr marL="0" indent="0">
              <a:buNone/>
            </a:pPr>
            <a:r>
              <a:rPr lang="en-US" dirty="0"/>
              <a:t>• Patterns in Different text data to solve several problems.</a:t>
            </a:r>
          </a:p>
          <a:p>
            <a:pPr marL="0" indent="0">
              <a:buNone/>
            </a:pPr>
            <a:endParaRPr lang="en-US" dirty="0"/>
          </a:p>
          <a:p>
            <a:pPr marL="0" indent="0">
              <a:buNone/>
            </a:pPr>
            <a:r>
              <a:rPr lang="en-US" dirty="0"/>
              <a:t>• Specifically, current research and practice of machine</a:t>
            </a:r>
          </a:p>
          <a:p>
            <a:pPr marL="0" indent="0">
              <a:buNone/>
            </a:pPr>
            <a:r>
              <a:rPr lang="en-US" dirty="0"/>
              <a:t>learning do not fully support some important features</a:t>
            </a:r>
          </a:p>
          <a:p>
            <a:pPr marL="0" indent="0">
              <a:buNone/>
            </a:pPr>
            <a:r>
              <a:rPr lang="en-US" dirty="0"/>
              <a:t>for big data analytics such as incremental learning,</a:t>
            </a:r>
          </a:p>
          <a:p>
            <a:pPr marL="0" indent="0">
              <a:buNone/>
            </a:pPr>
            <a:r>
              <a:rPr lang="en-US" dirty="0"/>
              <a:t>distributed learning and fuzzy matching.</a:t>
            </a:r>
          </a:p>
        </p:txBody>
      </p:sp>
    </p:spTree>
    <p:extLst>
      <p:ext uri="{BB962C8B-B14F-4D97-AF65-F5344CB8AC3E}">
        <p14:creationId xmlns:p14="http://schemas.microsoft.com/office/powerpoint/2010/main" val="375752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iHear</a:t>
            </a:r>
            <a:r>
              <a:rPr lang="en-US" dirty="0"/>
              <a:t> – Hearing Aid</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20</a:t>
            </a:fld>
            <a:endParaRPr lang="en-US"/>
          </a:p>
        </p:txBody>
      </p:sp>
      <p:pic>
        <p:nvPicPr>
          <p:cNvPr id="5" name="Picture 4" descr="C:\Users\Manikanta\Documents\UMKC Subjects\KDM\Project Files\architecture.jp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52513"/>
            <a:ext cx="8565502" cy="5303837"/>
          </a:xfrm>
          <a:prstGeom prst="rect">
            <a:avLst/>
          </a:prstGeom>
          <a:noFill/>
          <a:ln>
            <a:noFill/>
          </a:ln>
        </p:spPr>
      </p:pic>
    </p:spTree>
    <p:extLst>
      <p:ext uri="{BB962C8B-B14F-4D97-AF65-F5344CB8AC3E}">
        <p14:creationId xmlns:p14="http://schemas.microsoft.com/office/powerpoint/2010/main" val="46209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21</a:t>
            </a:fld>
            <a:endParaRPr lang="en-US"/>
          </a:p>
        </p:txBody>
      </p:sp>
    </p:spTree>
    <p:extLst>
      <p:ext uri="{BB962C8B-B14F-4D97-AF65-F5344CB8AC3E}">
        <p14:creationId xmlns:p14="http://schemas.microsoft.com/office/powerpoint/2010/main" val="1533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spTree>
    <p:extLst>
      <p:ext uri="{BB962C8B-B14F-4D97-AF65-F5344CB8AC3E}">
        <p14:creationId xmlns:p14="http://schemas.microsoft.com/office/powerpoint/2010/main" val="227454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2809</TotalTime>
  <Words>501</Words>
  <Application>Microsoft Office PowerPoint</Application>
  <PresentationFormat>On-screen Show (4:3)</PresentationFormat>
  <Paragraphs>84</Paragraphs>
  <Slides>21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宋体</vt:lpstr>
      <vt:lpstr>Arial</vt:lpstr>
      <vt:lpstr>Calibri</vt:lpstr>
      <vt:lpstr>Helvetica</vt:lpstr>
      <vt:lpstr>Custom Design</vt:lpstr>
      <vt:lpstr>Office Theme</vt:lpstr>
      <vt:lpstr>PowerPoint Presentation</vt:lpstr>
      <vt:lpstr>Introduction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Evaluation</vt:lpstr>
      <vt:lpstr>Evaluation</vt:lpstr>
      <vt:lpstr>Evaluation</vt:lpstr>
      <vt:lpstr>Evaluation</vt:lpstr>
      <vt:lpstr>iHear – Hearing Aid</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94</cp:revision>
  <dcterms:created xsi:type="dcterms:W3CDTF">2014-01-29T16:52:11Z</dcterms:created>
  <dcterms:modified xsi:type="dcterms:W3CDTF">2016-08-02T15:29:45Z</dcterms:modified>
</cp:coreProperties>
</file>